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E2B72BC8-EB06-47A9-A2CE-C4DD219C63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104" y="219069"/>
            <a:ext cx="10046393" cy="919734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282148"/>
            <a:ext cx="10215369" cy="4075044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B4E89E-98D0-435E-B40A-0CAFF9F717AC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4128" y="219069"/>
            <a:ext cx="0" cy="76490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428626"/>
            <a:ext cx="9720072" cy="1307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028825"/>
            <a:ext cx="9720073" cy="4280535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52475" y="58521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4ADCF6-BF4F-4DAD-932D-8BA8ABE98115}"/>
              </a:ext>
            </a:extLst>
          </p:cNvPr>
          <p:cNvCxnSpPr>
            <a:cxnSpLocks/>
          </p:cNvCxnSpPr>
          <p:nvPr userDrawn="1"/>
        </p:nvCxnSpPr>
        <p:spPr>
          <a:xfrm flipV="1">
            <a:off x="752475" y="511963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Nektar i pyłek; </a:t>
            </a:r>
          </a:p>
          <a:p>
            <a:pPr lvl="0"/>
            <a:r>
              <a:rPr lang="pl-PL" dirty="0"/>
              <a:t>Spadź; </a:t>
            </a:r>
          </a:p>
          <a:p>
            <a:pPr lvl="0"/>
            <a:r>
              <a:rPr lang="pl-PL" dirty="0"/>
              <a:t>Substancje żywiczne.</a:t>
            </a:r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pokarmem białkowym.</a:t>
            </a:r>
          </a:p>
        </p:txBody>
      </p:sp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1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16ACEF5-4D9E-44EE-A6E7-B1F34370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104" y="219069"/>
            <a:ext cx="10046393" cy="919734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7" name="Tabela 7">
            <a:extLst>
              <a:ext uri="{FF2B5EF4-FFF2-40B4-BE49-F238E27FC236}">
                <a16:creationId xmlns:a16="http://schemas.microsoft.com/office/drawing/2014/main" id="{FC3FA39E-358F-407D-9CF8-5987A443A2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07358"/>
              </p:ext>
            </p:extLst>
          </p:nvPr>
        </p:nvGraphicFramePr>
        <p:xfrm>
          <a:off x="1023938" y="1282700"/>
          <a:ext cx="10321572" cy="4199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1422">
                  <a:extLst>
                    <a:ext uri="{9D8B030D-6E8A-4147-A177-3AD203B41FA5}">
                      <a16:colId xmlns:a16="http://schemas.microsoft.com/office/drawing/2014/main" val="2780704265"/>
                    </a:ext>
                  </a:extLst>
                </a:gridCol>
                <a:gridCol w="1480150">
                  <a:extLst>
                    <a:ext uri="{9D8B030D-6E8A-4147-A177-3AD203B41FA5}">
                      <a16:colId xmlns:a16="http://schemas.microsoft.com/office/drawing/2014/main" val="637924312"/>
                    </a:ext>
                  </a:extLst>
                </a:gridCol>
              </a:tblGrid>
              <a:tr h="322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4452301"/>
                  </a:ext>
                </a:extLst>
              </a:tr>
              <a:tr h="619285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3010872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89305"/>
                  </a:ext>
                </a:extLst>
              </a:tr>
              <a:tr h="61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8699254"/>
                  </a:ext>
                </a:extLst>
              </a:tr>
              <a:tr h="4243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7755128"/>
                  </a:ext>
                </a:extLst>
              </a:tr>
              <a:tr h="424337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6787746"/>
                  </a:ext>
                </a:extLst>
              </a:tr>
              <a:tr h="4243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3541922"/>
                  </a:ext>
                </a:extLst>
              </a:tr>
              <a:tr h="61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5333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338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366</TotalTime>
  <Words>232</Words>
  <Application>Microsoft Office PowerPoint</Application>
  <PresentationFormat>Panoramiczny</PresentationFormat>
  <Paragraphs>36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67</cp:revision>
  <dcterms:created xsi:type="dcterms:W3CDTF">2025-02-02T15:35:46Z</dcterms:created>
  <dcterms:modified xsi:type="dcterms:W3CDTF">2025-07-08T08:11:03Z</dcterms:modified>
</cp:coreProperties>
</file>